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5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3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9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9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0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6740-2EC0-40C1-B699-7C31CD3F48B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36A3-3CEA-4676-A000-656ECBD3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64888"/>
      </p:ext>
    </p:extLst>
  </p:cSld>
  <p:clrMapOvr>
    <a:masterClrMapping/>
  </p:clrMapOvr>
  <p:transition spd="slow" advTm="41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cells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oom233.wikispaces.com/file/view/Onion_Cell-_Nasty_Ninjas.jpg/268392120/Onion_Cell-_Nasty_Ninj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83" y="1477705"/>
            <a:ext cx="6729566" cy="50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9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27"/>
    </mc:Choice>
    <mc:Fallback>
      <p:transition spd="slow" advTm="310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Elodea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050" y="1226372"/>
            <a:ext cx="7500998" cy="56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34"/>
    </mc:Choice>
    <mc:Fallback>
      <p:transition spd="slow" advTm="318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Cheek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484" y="1237129"/>
            <a:ext cx="7425100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2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60"/>
    </mc:Choice>
    <mc:Fallback>
      <p:transition spd="slow" advTm="312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017" y="1301675"/>
            <a:ext cx="7221966" cy="54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4"/>
    </mc:Choice>
    <mc:Fallback>
      <p:transition spd="slow" advTm="22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Cell Lab</vt:lpstr>
      <vt:lpstr>Onion cells</vt:lpstr>
      <vt:lpstr>Elodea cell</vt:lpstr>
      <vt:lpstr>Cheek Cell</vt:lpstr>
      <vt:lpstr>Blood cells</vt:lpstr>
    </vt:vector>
  </TitlesOfParts>
  <Company>Gilbert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Lab</dc:title>
  <dc:creator>Katherine Powell</dc:creator>
  <cp:lastModifiedBy>Katherine Powell</cp:lastModifiedBy>
  <cp:revision>3</cp:revision>
  <dcterms:created xsi:type="dcterms:W3CDTF">2015-11-05T15:22:56Z</dcterms:created>
  <dcterms:modified xsi:type="dcterms:W3CDTF">2015-11-05T17:32:51Z</dcterms:modified>
</cp:coreProperties>
</file>